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80A8F-D04C-41EF-69AC-D9BC29F19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6FD427-1C0D-FC0A-BB6B-B456BC2D0D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98C57-1C25-0120-E31D-D9761CE90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4822F-BFFF-4BBF-BCD5-FF4A5649DA27}" type="datetimeFigureOut">
              <a:rPr lang="en-SG" smtClean="0"/>
              <a:t>24/5/2025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F2B4D-A87D-E062-751E-BF536103C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8E655-56C9-8E24-D3CA-7FE64928A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1DB7-53B1-4DBB-BDF8-CDB1036EF02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57510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EAF61-09B0-EE91-1AC0-0BEDF1DC9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680166-2DA4-C589-90EC-47F96DD34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6564A-750C-9E4F-DDC5-CB57B1B5D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4822F-BFFF-4BBF-BCD5-FF4A5649DA27}" type="datetimeFigureOut">
              <a:rPr lang="en-SG" smtClean="0"/>
              <a:t>24/5/2025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64D55-85F1-D7C3-B27A-EA84E5CC7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2AAB8-C6A9-EDBC-4FF1-38B7F2FDA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1DB7-53B1-4DBB-BDF8-CDB1036EF02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15478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3B6544-0CB8-C305-2B42-7003ED5E8C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536FDF-CC70-6E5D-82A2-ED360F9622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59C24-4455-74D0-52A1-829AC7B9B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4822F-BFFF-4BBF-BCD5-FF4A5649DA27}" type="datetimeFigureOut">
              <a:rPr lang="en-SG" smtClean="0"/>
              <a:t>24/5/2025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ABCF0-E44E-1628-DBDA-836581975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10E11-99F7-22F4-C501-A894BB7D4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1DB7-53B1-4DBB-BDF8-CDB1036EF02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30580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C299F-89A9-4FC9-4FEB-F831A598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B1D12-60A8-47CC-6B74-B1E4CBBF8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E04B3-731F-8707-4370-001B3083D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4822F-BFFF-4BBF-BCD5-FF4A5649DA27}" type="datetimeFigureOut">
              <a:rPr lang="en-SG" smtClean="0"/>
              <a:t>24/5/2025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43EA9-2FDA-6A2D-D832-E80B5C184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CCBBF-CE79-8378-ED9D-B77216816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1DB7-53B1-4DBB-BDF8-CDB1036EF02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79084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3C970-81E7-CCC4-D042-AD5D4DA90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54185-F1C2-DCF8-62E7-967D8B1DF3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8592F-C550-A0CB-4F95-88A820C7B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4822F-BFFF-4BBF-BCD5-FF4A5649DA27}" type="datetimeFigureOut">
              <a:rPr lang="en-SG" smtClean="0"/>
              <a:t>24/5/2025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D3E63-8819-02A9-93D6-E11022BCF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9902D-CFB0-ABF1-73F2-78316845B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1DB7-53B1-4DBB-BDF8-CDB1036EF02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54901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349E6-A7E4-43F3-EBB0-817D8257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FC4C9-DBF0-FE3D-122A-6429A17D5C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33D963-A3C0-A8DC-C800-AFEF48F640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623EF9-B661-8F5D-694C-4F0587BCE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4822F-BFFF-4BBF-BCD5-FF4A5649DA27}" type="datetimeFigureOut">
              <a:rPr lang="en-SG" smtClean="0"/>
              <a:t>24/5/2025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584ECD-2A4A-90D5-742A-651E955D2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A8E5D3-29B8-5EFE-AD48-8DB984512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1DB7-53B1-4DBB-BDF8-CDB1036EF02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88052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03848-99C1-2A09-C048-13C83B320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0AA99B-5130-6510-8DBA-6F8F06E79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66514D-0F98-0BA1-9622-D0D26A815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72210C-ECFD-D4D4-C28F-A9F5522E8F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01961F-C828-329E-61D5-8D8BFB4FEE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4DE421-32B4-9590-2804-CCC1198A7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4822F-BFFF-4BBF-BCD5-FF4A5649DA27}" type="datetimeFigureOut">
              <a:rPr lang="en-SG" smtClean="0"/>
              <a:t>24/5/2025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AC048E-42C4-857D-9A77-A7F0541E5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102645-42C3-D968-FE7C-1269A903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1DB7-53B1-4DBB-BDF8-CDB1036EF02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02678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83563-98B2-948D-46B2-A7CCA89E5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615064-E139-2D4B-B577-541E9F015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4822F-BFFF-4BBF-BCD5-FF4A5649DA27}" type="datetimeFigureOut">
              <a:rPr lang="en-SG" smtClean="0"/>
              <a:t>24/5/2025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65EBE8-FE0E-5D9D-9461-632AF7556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F2EC1-E35D-8785-F0BC-7A5578AA4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1DB7-53B1-4DBB-BDF8-CDB1036EF02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57969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47314F-62E9-2FD9-2F8A-3172B5C6C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4822F-BFFF-4BBF-BCD5-FF4A5649DA27}" type="datetimeFigureOut">
              <a:rPr lang="en-SG" smtClean="0"/>
              <a:t>24/5/2025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7EE300-E2A3-0D34-984B-4826A8BB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CEBE7-E807-0B70-1CB6-AA130BC75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1DB7-53B1-4DBB-BDF8-CDB1036EF02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16809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DE497-8DCA-8FAD-0300-CE869E5CD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05F51-133E-241E-E9AB-980856007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8C3CF-9CFF-F82B-0973-4425184E9A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D2254E-1A22-FF37-21DA-3A478FEE1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4822F-BFFF-4BBF-BCD5-FF4A5649DA27}" type="datetimeFigureOut">
              <a:rPr lang="en-SG" smtClean="0"/>
              <a:t>24/5/2025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6BD102-E308-FA4A-5F3D-B959FF7EE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59903A-15A4-813E-2721-DFDF48742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1DB7-53B1-4DBB-BDF8-CDB1036EF02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14146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33500-9DF7-4AD2-4933-45491A507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F999D3-73B8-E814-FA04-50E301FEF7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06D543-2F15-92F6-A203-EB39A3731D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12592F-609D-C30B-ECFC-B0713571A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4822F-BFFF-4BBF-BCD5-FF4A5649DA27}" type="datetimeFigureOut">
              <a:rPr lang="en-SG" smtClean="0"/>
              <a:t>24/5/2025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DDBB0F-71E2-63A9-EE13-BBB3AC9C5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C4AF08-A6B8-D701-27B0-FEF028F16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1DB7-53B1-4DBB-BDF8-CDB1036EF02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15761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ECFDD-3F9A-4977-27D4-1A74711A0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1655A-E37B-1AEC-1766-11240E1EA5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8DB43-4EFB-7BBB-7F3B-6D464A7C21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24822F-BFFF-4BBF-BCD5-FF4A5649DA27}" type="datetimeFigureOut">
              <a:rPr lang="en-SG" smtClean="0"/>
              <a:t>24/5/2025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27790-26A5-4F41-60F8-B6E2C4AF51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5D712-7B2E-064F-204B-9E1ECB0C71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281DB7-53B1-4DBB-BDF8-CDB1036EF02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26808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3833A6-8420-9B20-4B30-F59AF394C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SG">
                <a:solidFill>
                  <a:srgbClr val="FFFFFF"/>
                </a:solidFill>
              </a:rPr>
              <a:t>Problem Statement 1: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34691419-F348-DAF9-D38C-FE207F4C3A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370153" y="1526033"/>
            <a:ext cx="5536397" cy="393528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“Which stores are generating the most revenue, and how do they compare in terms of sales volume and contribution?”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Metrics &amp; Concepts:</a:t>
            </a:r>
            <a:endParaRPr kumimoji="0" lang="en-US" altLang="en-US" sz="22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Total Revenue → </a:t>
            </a:r>
            <a:r>
              <a:rPr kumimoji="0" lang="en-US" altLang="en-US" sz="2200" b="0" i="1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Overall business performance</a:t>
            </a:r>
            <a:endParaRPr kumimoji="0" lang="en-US" altLang="en-US" sz="22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Units Sold → </a:t>
            </a:r>
            <a:r>
              <a:rPr kumimoji="0" lang="en-US" altLang="en-US" sz="2200" b="0" i="1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Demand volume vs value</a:t>
            </a:r>
            <a:endParaRPr kumimoji="0" lang="en-US" altLang="en-US" sz="22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Revenue per Store → </a:t>
            </a:r>
            <a:r>
              <a:rPr kumimoji="0" lang="en-US" altLang="en-US" sz="2200" b="0" i="1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Performance comparison</a:t>
            </a:r>
            <a:endParaRPr kumimoji="0" lang="en-US" altLang="en-US" sz="22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Revenue Contribution % → </a:t>
            </a:r>
            <a:r>
              <a:rPr kumimoji="0" lang="en-US" altLang="en-US" sz="2200" b="0" i="1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Relative share of each store</a:t>
            </a:r>
            <a:endParaRPr kumimoji="0" lang="en-US" altLang="en-US" sz="22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2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96C7FE1B-EE2A-F0ED-23B2-2DDA8D4B05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86801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761"/>
    </mc:Choice>
    <mc:Fallback>
      <p:transition spd="slow" advTm="567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0BD0B2-4766-A7D0-9EF1-17CA26E31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SG">
                <a:solidFill>
                  <a:srgbClr val="FFFFFF"/>
                </a:solidFill>
              </a:rPr>
              <a:t>Problem Statement 2: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00ABC6F-21C7-5165-A41C-A819EDF90F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370153" y="1526033"/>
            <a:ext cx="5536397" cy="393528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“Which product categories are performing well, and where should we focus marketing or inventory efforts?”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Metrics &amp; Concepts:</a:t>
            </a:r>
            <a:endParaRPr kumimoji="0" lang="en-US" altLang="en-US" sz="24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Revenue by Category → </a:t>
            </a:r>
            <a:r>
              <a:rPr kumimoji="0" lang="en-US" altLang="en-US" sz="2400" b="0" i="1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Which products are driving income?</a:t>
            </a:r>
            <a:endParaRPr kumimoji="0" lang="en-US" altLang="en-US" sz="24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Units Sold by Category → </a:t>
            </a:r>
            <a:r>
              <a:rPr kumimoji="0" lang="en-US" altLang="en-US" sz="2400" b="0" i="1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What’s moving fast?</a:t>
            </a:r>
            <a:endParaRPr kumimoji="0" lang="en-US" altLang="en-US" sz="24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Revenue Contribution by Category → </a:t>
            </a:r>
            <a:r>
              <a:rPr kumimoji="0" lang="en-US" altLang="en-US" sz="2400" b="0" i="1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What’s disproportionately valuable?</a:t>
            </a:r>
            <a:endParaRPr kumimoji="0" lang="en-US" altLang="en-US" sz="24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1B87812D-488A-2320-5D87-D2A53B2B49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83161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22"/>
    </mc:Choice>
    <mc:Fallback>
      <p:transition spd="slow" advTm="222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30819C-D073-A154-4290-C2511EA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SG">
                <a:solidFill>
                  <a:srgbClr val="FFFFFF"/>
                </a:solidFill>
              </a:rPr>
              <a:t>Problem Statement 3: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1C567B8-8D1D-B50A-6704-27ADD07D7D4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370153" y="1526033"/>
            <a:ext cx="5536397" cy="393528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“Is discounting actually driving higher sales, or just reducing margins?”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Metrics &amp; Concepts:</a:t>
            </a: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Revenue by Discount Bracket → </a:t>
            </a:r>
            <a:r>
              <a:rPr kumimoji="0" lang="en-US" altLang="en-US" b="0" i="1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Behavioral response to pricing</a:t>
            </a: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Discount vs Units Sold → </a:t>
            </a:r>
            <a:r>
              <a:rPr kumimoji="0" lang="en-US" altLang="en-US" b="0" i="1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Price elasticity and demand</a:t>
            </a: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764FBED-2A0F-EE52-FA8F-9DCDA05107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52817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55"/>
    </mc:Choice>
    <mc:Fallback>
      <p:transition spd="slow" advTm="144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CF82FE-3A03-EE9F-07A8-EC597B405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SG">
                <a:solidFill>
                  <a:srgbClr val="FFFFFF"/>
                </a:solidFill>
              </a:rPr>
              <a:t> </a:t>
            </a:r>
            <a:r>
              <a:rPr lang="en-SG" b="1">
                <a:solidFill>
                  <a:srgbClr val="FFFFFF"/>
                </a:solidFill>
              </a:rPr>
              <a:t>Problem Statement 4:</a:t>
            </a:r>
            <a:endParaRPr lang="en-SG">
              <a:solidFill>
                <a:srgbClr val="FFFFFF"/>
              </a:solidFill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D6B5978-5B40-0173-FD0B-A3C86B3235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370153" y="1526033"/>
            <a:ext cx="5536397" cy="393528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“How are we performing over time, and what are our peak days?”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Metrics &amp; Concepts:</a:t>
            </a: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Daily Revenue Trend → </a:t>
            </a:r>
            <a:r>
              <a:rPr kumimoji="0" lang="en-US" altLang="en-US" b="0" i="1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Patterns, spikes, and drops</a:t>
            </a: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Top 5 Revenue Days → </a:t>
            </a:r>
            <a:r>
              <a:rPr kumimoji="0" lang="en-US" altLang="en-US" b="0" i="1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Impactful events or anomalies</a:t>
            </a: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ECC5D10-8788-450D-3BFC-3F9E510FAE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37919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617"/>
    </mc:Choice>
    <mc:Fallback>
      <p:transition spd="slow" advTm="456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194</Words>
  <Application>Microsoft Office PowerPoint</Application>
  <PresentationFormat>Widescreen</PresentationFormat>
  <Paragraphs>23</Paragraphs>
  <Slides>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Aptos</vt:lpstr>
      <vt:lpstr>Aptos Display</vt:lpstr>
      <vt:lpstr>Arial</vt:lpstr>
      <vt:lpstr>Calibri</vt:lpstr>
      <vt:lpstr>Office Theme</vt:lpstr>
      <vt:lpstr>Problem Statement 1:</vt:lpstr>
      <vt:lpstr>Problem Statement 2:</vt:lpstr>
      <vt:lpstr>Problem Statement 3:</vt:lpstr>
      <vt:lpstr> Problem Statement 4: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masterful basher</dc:creator>
  <cp:lastModifiedBy>masterful basher</cp:lastModifiedBy>
  <cp:revision>1</cp:revision>
  <dcterms:created xsi:type="dcterms:W3CDTF">2025-05-23T19:24:27Z</dcterms:created>
  <dcterms:modified xsi:type="dcterms:W3CDTF">2025-05-23T19:34:49Z</dcterms:modified>
</cp:coreProperties>
</file>